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58" r:id="rId3"/>
    <p:sldId id="261" r:id="rId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17" d="100"/>
          <a:sy n="117" d="100"/>
        </p:scale>
        <p:origin x="91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288" y="1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A6AF5-224F-4F33-820B-EA0C184DDA17}" type="datetimeFigureOut">
              <a:rPr lang="es-ES" smtClean="0"/>
              <a:pPr/>
              <a:t>17/6/24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E5CDD-3889-42BB-93ED-094C593EB9A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269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D743C00-68F4-44E5-877F-29B4F81ED634}" type="datetimeFigureOut">
              <a:rPr lang="en-US"/>
              <a:pPr>
                <a:defRPr/>
              </a:pPr>
              <a:t>6/17/24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n-U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8FE4FB-120D-44B3-B787-5766E8B6BBC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98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91DA1-19A7-4C49-9991-D2628C4ED273}" type="datetimeFigureOut">
              <a:rPr lang="en-US"/>
              <a:pPr>
                <a:defRPr/>
              </a:pPr>
              <a:t>6/17/24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845-875A-4698-BCA5-6E05E7AC677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5F07B5-23C0-B858-E404-A7E54AF774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696944" y="261463"/>
            <a:ext cx="3837825" cy="1439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0115102"/>
      </p:ext>
    </p:extLst>
  </p:cSld>
  <p:clrMapOvr>
    <a:masterClrMapping/>
  </p:clrMapOvr>
  <p:transition spd="slow" advClick="0" advTm="8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5FC1B-4E20-43A4-BA0F-66F5AAAE5903}" type="datetimeFigureOut">
              <a:rPr lang="en-US"/>
              <a:pPr>
                <a:defRPr/>
              </a:pPr>
              <a:t>6/17/24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48913-C964-4E63-950E-4641A9F5CCD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901196"/>
      </p:ext>
    </p:extLst>
  </p:cSld>
  <p:clrMapOvr>
    <a:masterClrMapping/>
  </p:clrMapOvr>
  <p:transition spd="slow" advClick="0" advTm="8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DAC0E-3A5F-4C89-9FFC-09A5E00F7356}" type="datetimeFigureOut">
              <a:rPr lang="en-US"/>
              <a:pPr>
                <a:defRPr/>
              </a:pPr>
              <a:t>6/17/24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FA45D-ACEB-4E49-BDBA-A13A01E5885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09198"/>
      </p:ext>
    </p:extLst>
  </p:cSld>
  <p:clrMapOvr>
    <a:masterClrMapping/>
  </p:clrMapOvr>
  <p:transition spd="slow" advClick="0" advTm="8000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99C2-7E34-4715-A214-FAD9E351031B}" type="datetimeFigureOut">
              <a:rPr lang="es-ES" smtClean="0"/>
              <a:pPr/>
              <a:t>17/6/24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595F-CBFE-4297-994C-47782DA0FA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4623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99C2-7E34-4715-A214-FAD9E351031B}" type="datetimeFigureOut">
              <a:rPr lang="es-ES" smtClean="0"/>
              <a:pPr/>
              <a:t>17/6/24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595F-CBFE-4297-994C-47782DA0FA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6995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99C2-7E34-4715-A214-FAD9E351031B}" type="datetimeFigureOut">
              <a:rPr lang="es-ES" smtClean="0"/>
              <a:pPr/>
              <a:t>17/6/24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595F-CBFE-4297-994C-47782DA0FA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4392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99C2-7E34-4715-A214-FAD9E351031B}" type="datetimeFigureOut">
              <a:rPr lang="es-ES" smtClean="0"/>
              <a:pPr/>
              <a:t>17/6/24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595F-CBFE-4297-994C-47782DA0FA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9234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99C2-7E34-4715-A214-FAD9E351031B}" type="datetimeFigureOut">
              <a:rPr lang="es-ES" smtClean="0"/>
              <a:pPr/>
              <a:t>17/6/24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595F-CBFE-4297-994C-47782DA0FA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1364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99C2-7E34-4715-A214-FAD9E351031B}" type="datetimeFigureOut">
              <a:rPr lang="es-ES" smtClean="0"/>
              <a:pPr/>
              <a:t>17/6/24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595F-CBFE-4297-994C-47782DA0FA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970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99C2-7E34-4715-A214-FAD9E351031B}" type="datetimeFigureOut">
              <a:rPr lang="es-ES" smtClean="0"/>
              <a:pPr/>
              <a:t>17/6/24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595F-CBFE-4297-994C-47782DA0FA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19632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99C2-7E34-4715-A214-FAD9E351031B}" type="datetimeFigureOut">
              <a:rPr lang="es-ES" smtClean="0"/>
              <a:pPr/>
              <a:t>17/6/24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595F-CBFE-4297-994C-47782DA0FA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279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/>
            </a:lvl2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	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40116-9CDC-4826-A9FA-15E01C9A7D24}" type="datetimeFigureOut">
              <a:rPr lang="en-US"/>
              <a:pPr>
                <a:defRPr/>
              </a:pPr>
              <a:t>6/17/24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Fall 2015 – Faculty meeting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9302A-0F2D-4306-8A63-DA2770DB628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4621FD-E01E-3C6E-55D5-DE3B6A4744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7201" y="390638"/>
            <a:ext cx="2026568" cy="759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8183531"/>
      </p:ext>
    </p:extLst>
  </p:cSld>
  <p:clrMapOvr>
    <a:masterClrMapping/>
  </p:clrMapOvr>
  <p:transition spd="slow" advClick="0" advTm="8000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99C2-7E34-4715-A214-FAD9E351031B}" type="datetimeFigureOut">
              <a:rPr lang="es-ES" smtClean="0"/>
              <a:pPr/>
              <a:t>17/6/24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595F-CBFE-4297-994C-47782DA0FA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3428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99C2-7E34-4715-A214-FAD9E351031B}" type="datetimeFigureOut">
              <a:rPr lang="es-ES" smtClean="0"/>
              <a:pPr/>
              <a:t>17/6/24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595F-CBFE-4297-994C-47782DA0FA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3763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99C2-7E34-4715-A214-FAD9E351031B}" type="datetimeFigureOut">
              <a:rPr lang="es-ES" smtClean="0"/>
              <a:pPr/>
              <a:t>17/6/24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595F-CBFE-4297-994C-47782DA0FA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339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9DB71-627E-4ADB-A40C-98A2735811C4}" type="datetimeFigureOut">
              <a:rPr lang="en-US"/>
              <a:pPr>
                <a:defRPr/>
              </a:pPr>
              <a:t>6/17/24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FF9A6-6EB2-4769-9978-66A704B2D43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270470"/>
      </p:ext>
    </p:extLst>
  </p:cSld>
  <p:clrMapOvr>
    <a:masterClrMapping/>
  </p:clrMapOvr>
  <p:transition spd="slow" advClick="0" advTm="8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23869-11A1-4D33-A3BE-66EC298637A5}" type="datetimeFigureOut">
              <a:rPr lang="en-US"/>
              <a:pPr>
                <a:defRPr/>
              </a:pPr>
              <a:t>6/17/24</a:t>
            </a:fld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F4AA0-A25D-44F5-805F-F812EBF0CF1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648865"/>
      </p:ext>
    </p:extLst>
  </p:cSld>
  <p:clrMapOvr>
    <a:masterClrMapping/>
  </p:clrMapOvr>
  <p:transition spd="slow" advClick="0" advTm="8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FA389-2B16-42E7-967B-1F3F4034101F}" type="datetimeFigureOut">
              <a:rPr lang="en-US"/>
              <a:pPr>
                <a:defRPr/>
              </a:pPr>
              <a:t>6/17/24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86339-2A6A-443F-B1AB-664A9D0C3BD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55253"/>
      </p:ext>
    </p:extLst>
  </p:cSld>
  <p:clrMapOvr>
    <a:masterClrMapping/>
  </p:clrMapOvr>
  <p:transition spd="slow" advClick="0" advTm="8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A2A10-B5B9-4343-A366-034308303D06}" type="datetimeFigureOut">
              <a:rPr lang="en-US"/>
              <a:pPr>
                <a:defRPr/>
              </a:pPr>
              <a:t>6/17/24</a:t>
            </a:fld>
            <a:endParaRPr lang="en-U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3DF5E-FC52-401A-AC56-7A206F9B702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244116"/>
      </p:ext>
    </p:extLst>
  </p:cSld>
  <p:clrMapOvr>
    <a:masterClrMapping/>
  </p:clrMapOvr>
  <p:transition spd="slow" advClick="0" advTm="8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55757-4B31-44EF-8A8B-1A68A3E20E33}" type="datetimeFigureOut">
              <a:rPr lang="en-US"/>
              <a:pPr>
                <a:defRPr/>
              </a:pPr>
              <a:t>6/17/24</a:t>
            </a:fld>
            <a:endParaRPr lang="en-U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F3260-12C8-41A4-B921-BD26CFE7A05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868231"/>
      </p:ext>
    </p:extLst>
  </p:cSld>
  <p:clrMapOvr>
    <a:masterClrMapping/>
  </p:clrMapOvr>
  <p:transition spd="slow" advClick="0" advTm="8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9E489-3604-40D3-8E7A-D71CE0F02402}" type="datetimeFigureOut">
              <a:rPr lang="en-US"/>
              <a:pPr>
                <a:defRPr/>
              </a:pPr>
              <a:t>6/17/24</a:t>
            </a:fld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E9F9A-C2CC-419D-888D-50D82EF8E97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962807"/>
      </p:ext>
    </p:extLst>
  </p:cSld>
  <p:clrMapOvr>
    <a:masterClrMapping/>
  </p:clrMapOvr>
  <p:transition spd="slow" advClick="0" advTm="8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2BA9D-8422-4460-8DA2-2D0312E3AEB6}" type="datetimeFigureOut">
              <a:rPr lang="en-US"/>
              <a:pPr>
                <a:defRPr/>
              </a:pPr>
              <a:t>6/17/24</a:t>
            </a:fld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49A87-9931-45E4-8EE2-F76E65F5F35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018909"/>
      </p:ext>
    </p:extLst>
  </p:cSld>
  <p:clrMapOvr>
    <a:masterClrMapping/>
  </p:clrMapOvr>
  <p:transition spd="slow" advClick="0" advTm="8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dirty="0"/>
              <a:t>Haga clic para modificar el estilo de título del patrón</a:t>
            </a:r>
            <a:endParaRPr lang="en-US" altLang="en-US" dirty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  <a:endParaRPr lang="en-US" alt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6ACE36-B4D6-4DEF-BA8F-4FEEC8EAE7BC}" type="datetimeFigureOut">
              <a:rPr lang="en-US"/>
              <a:pPr>
                <a:defRPr/>
              </a:pPr>
              <a:t>6/17/24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DFBC78-E086-4910-9213-9FE29A037D4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8000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err="1"/>
              <a:t>aga</a:t>
            </a:r>
            <a:r>
              <a:rPr lang="es-ES" dirty="0"/>
              <a:t>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399C2-7E34-4715-A214-FAD9E351031B}" type="datetimeFigureOut">
              <a:rPr lang="es-ES" smtClean="0"/>
              <a:pPr/>
              <a:t>17/6/24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 err="1"/>
              <a:t>hjhjjhjh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595F-CBFE-4297-994C-47782DA0FAC6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3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6192688" cy="1214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368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752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49831"/>
      </p:ext>
    </p:extLst>
  </p:cSld>
  <p:clrMapOvr>
    <a:masterClrMapping/>
  </p:clrMapOvr>
  <p:transition spd="slow" advClick="0" advTm="8000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284705"/>
      </p:ext>
    </p:extLst>
  </p:cSld>
  <p:clrMapOvr>
    <a:masterClrMapping/>
  </p:clrMapOvr>
  <p:transition spd="slow" advClick="0" advTm="8000">
    <p:wip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1471</TotalTime>
  <Words>0</Words>
  <Application>Microsoft Macintosh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Tema de Office</vt:lpstr>
      <vt:lpstr>Diseño personalizado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Lola Aznar</dc:creator>
  <cp:lastModifiedBy>Carlota Barreno</cp:lastModifiedBy>
  <cp:revision>108</cp:revision>
  <cp:lastPrinted>2015-09-08T12:00:46Z</cp:lastPrinted>
  <dcterms:created xsi:type="dcterms:W3CDTF">2014-01-30T15:14:25Z</dcterms:created>
  <dcterms:modified xsi:type="dcterms:W3CDTF">2024-06-17T08:34:10Z</dcterms:modified>
</cp:coreProperties>
</file>